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87"/>
    <p:restoredTop sz="94663"/>
  </p:normalViewPr>
  <p:slideViewPr>
    <p:cSldViewPr snapToGrid="0" snapToObjects="1">
      <p:cViewPr varScale="1">
        <p:scale>
          <a:sx n="114" d="100"/>
          <a:sy n="114" d="100"/>
        </p:scale>
        <p:origin x="17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44D5EC-0141-B746-AC63-DC47F109C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5140" y="1796846"/>
            <a:ext cx="5809787" cy="1101212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单反相机拍照</a:t>
            </a:r>
            <a:r>
              <a:rPr kumimoji="1" lang="en-US" altLang="zh-CN" dirty="0"/>
              <a:t>-</a:t>
            </a:r>
            <a:r>
              <a:rPr kumimoji="1" lang="zh-CN" altLang="en-US" dirty="0"/>
              <a:t>入门篇</a:t>
            </a: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0A46DD43-110B-E14A-B159-3857572CCADB}"/>
              </a:ext>
            </a:extLst>
          </p:cNvPr>
          <p:cNvSpPr txBox="1">
            <a:spLocks/>
          </p:cNvSpPr>
          <p:nvPr/>
        </p:nvSpPr>
        <p:spPr>
          <a:xfrm>
            <a:off x="9660193" y="5144728"/>
            <a:ext cx="1406137" cy="5309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张卫东</a:t>
            </a:r>
          </a:p>
        </p:txBody>
      </p:sp>
    </p:spTree>
    <p:extLst>
      <p:ext uri="{BB962C8B-B14F-4D97-AF65-F5344CB8AC3E}">
        <p14:creationId xmlns:p14="http://schemas.microsoft.com/office/powerpoint/2010/main" val="355401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0245DD4-C4B9-1647-9ED3-E4603146C753}"/>
              </a:ext>
            </a:extLst>
          </p:cNvPr>
          <p:cNvSpPr txBox="1"/>
          <p:nvPr/>
        </p:nvSpPr>
        <p:spPr>
          <a:xfrm>
            <a:off x="4378712" y="2542479"/>
            <a:ext cx="34345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 dirty="0"/>
              <a:t>谢谢观看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379C59-818E-3846-BB22-5D6F1078A4D2}"/>
              </a:ext>
            </a:extLst>
          </p:cNvPr>
          <p:cNvSpPr txBox="1"/>
          <p:nvPr/>
        </p:nvSpPr>
        <p:spPr>
          <a:xfrm>
            <a:off x="9523141" y="5898995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张卫东</a:t>
            </a:r>
            <a:endParaRPr kumimoji="1" lang="en-US" altLang="zh-CN" dirty="0"/>
          </a:p>
          <a:p>
            <a:r>
              <a:rPr kumimoji="1" lang="en-US" altLang="zh-CN" dirty="0"/>
              <a:t>	2019-09-27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9415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65E8F8-CDBC-5C47-B627-8C4B69DE7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78" y="452284"/>
            <a:ext cx="2811155" cy="614516"/>
          </a:xfrm>
        </p:spPr>
        <p:txBody>
          <a:bodyPr/>
          <a:lstStyle/>
          <a:p>
            <a:r>
              <a:rPr kumimoji="1" lang="zh-CN" altLang="en-US" dirty="0"/>
              <a:t>单反成像原理：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4E552DB-813C-284C-9B14-6EEB38EC8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9941" y="1066800"/>
            <a:ext cx="663621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00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65E8F8-CDBC-5C47-B627-8C4B69DE7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78" y="452284"/>
            <a:ext cx="2811155" cy="614516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光圈与景深原理：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57DA69-113E-5348-9F4D-E36ACA2C8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57" y="3429000"/>
            <a:ext cx="4275117" cy="29767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5291BC3-F666-DC4D-92CE-1732C927EB6F}"/>
              </a:ext>
            </a:extLst>
          </p:cNvPr>
          <p:cNvSpPr txBox="1"/>
          <p:nvPr/>
        </p:nvSpPr>
        <p:spPr>
          <a:xfrm>
            <a:off x="4928260" y="1616126"/>
            <a:ext cx="3550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+mn-ea"/>
              </a:rPr>
              <a:t>光圈越大</a:t>
            </a:r>
            <a:r>
              <a:rPr kumimoji="1" lang="en-US" altLang="zh-CN" dirty="0">
                <a:latin typeface="+mn-ea"/>
              </a:rPr>
              <a:t>,</a:t>
            </a:r>
            <a:r>
              <a:rPr kumimoji="1" lang="zh-CN" altLang="en-US" dirty="0">
                <a:latin typeface="+mn-ea"/>
              </a:rPr>
              <a:t>景深越短</a:t>
            </a:r>
            <a:endParaRPr kumimoji="1" lang="en-US" altLang="zh-CN" dirty="0">
              <a:latin typeface="+mn-ea"/>
            </a:endParaRPr>
          </a:p>
          <a:p>
            <a:r>
              <a:rPr kumimoji="1" lang="zh-CN" altLang="en-US" dirty="0">
                <a:latin typeface="+mn-ea"/>
              </a:rPr>
              <a:t>背景虚化效果越好。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EFBD143-6210-E04C-AABF-9A4031581CD4}"/>
              </a:ext>
            </a:extLst>
          </p:cNvPr>
          <p:cNvSpPr txBox="1"/>
          <p:nvPr/>
        </p:nvSpPr>
        <p:spPr>
          <a:xfrm>
            <a:off x="4928260" y="2550249"/>
            <a:ext cx="308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+mn-ea"/>
              </a:rPr>
              <a:t>1.8</a:t>
            </a:r>
            <a:r>
              <a:rPr kumimoji="1" lang="zh-CN" altLang="en-US" dirty="0">
                <a:latin typeface="+mn-ea"/>
              </a:rPr>
              <a:t>光圈定焦，适合拍特写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3DA9545-A9F8-EF4B-AB11-3500605396F8}"/>
              </a:ext>
            </a:extLst>
          </p:cNvPr>
          <p:cNvSpPr txBox="1"/>
          <p:nvPr/>
        </p:nvSpPr>
        <p:spPr>
          <a:xfrm>
            <a:off x="8015844" y="4307751"/>
            <a:ext cx="3325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+mn-ea"/>
              </a:rPr>
              <a:t>光圈越小</a:t>
            </a:r>
            <a:r>
              <a:rPr kumimoji="1" lang="en-US" altLang="zh-CN" dirty="0">
                <a:latin typeface="+mn-ea"/>
              </a:rPr>
              <a:t>,</a:t>
            </a:r>
            <a:r>
              <a:rPr kumimoji="1" lang="zh-CN" altLang="en-US" dirty="0">
                <a:latin typeface="+mn-ea"/>
              </a:rPr>
              <a:t>景深越长</a:t>
            </a:r>
            <a:endParaRPr kumimoji="1" lang="en-US" altLang="zh-CN" dirty="0">
              <a:latin typeface="+mn-ea"/>
            </a:endParaRPr>
          </a:p>
          <a:p>
            <a:endParaRPr kumimoji="1" lang="en-US" altLang="zh-CN" dirty="0">
              <a:latin typeface="+mn-ea"/>
            </a:endParaRPr>
          </a:p>
          <a:p>
            <a:r>
              <a:rPr kumimoji="1" lang="zh-CN" altLang="en-US" dirty="0">
                <a:latin typeface="+mn-ea"/>
              </a:rPr>
              <a:t>适合拍风景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DA02440-4BFA-0844-9FE1-53C62F29B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34" y="1121476"/>
            <a:ext cx="4044950" cy="230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17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555DF-3FAF-7A48-AE7C-5AE178CB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2718068" cy="518556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快门与</a:t>
            </a:r>
            <a:r>
              <a:rPr kumimoji="1" lang="en-US" altLang="zh-CN" dirty="0">
                <a:latin typeface="+mn-ea"/>
                <a:ea typeface="+mn-ea"/>
              </a:rPr>
              <a:t>ISO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A12838-1183-0942-9CBF-5F7EA7D7904F}"/>
              </a:ext>
            </a:extLst>
          </p:cNvPr>
          <p:cNvSpPr txBox="1"/>
          <p:nvPr/>
        </p:nvSpPr>
        <p:spPr>
          <a:xfrm>
            <a:off x="7766462" y="1545854"/>
            <a:ext cx="3218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+mn-ea"/>
              </a:rPr>
              <a:t>白天光照充足情况下。</a:t>
            </a:r>
            <a:endParaRPr kumimoji="1" lang="en-US" altLang="zh-CN" dirty="0">
              <a:latin typeface="+mn-ea"/>
            </a:endParaRPr>
          </a:p>
          <a:p>
            <a:r>
              <a:rPr kumimoji="1" lang="zh-CN" altLang="en-US" dirty="0">
                <a:latin typeface="+mn-ea"/>
              </a:rPr>
              <a:t>想要拍运动中的人物，还要背景虚化</a:t>
            </a:r>
            <a:endParaRPr kumimoji="1" lang="en-US" altLang="zh-CN" dirty="0">
              <a:latin typeface="+mn-ea"/>
            </a:endParaRPr>
          </a:p>
          <a:p>
            <a:r>
              <a:rPr kumimoji="1" lang="zh-CN" altLang="en-US" dirty="0">
                <a:latin typeface="+mn-ea"/>
              </a:rPr>
              <a:t>需要怎么调？</a:t>
            </a:r>
            <a:endParaRPr kumimoji="1" lang="en-US" altLang="zh-CN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34A7D3-AA11-AB4C-9522-E6BC88D8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18" y="1545854"/>
            <a:ext cx="6535387" cy="40513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66FC92-568F-6144-967B-4C10FCDA9BD2}"/>
              </a:ext>
            </a:extLst>
          </p:cNvPr>
          <p:cNvSpPr txBox="1"/>
          <p:nvPr/>
        </p:nvSpPr>
        <p:spPr>
          <a:xfrm>
            <a:off x="7766461" y="4126648"/>
            <a:ext cx="3218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+mn-ea"/>
              </a:rPr>
              <a:t>黑夜拍照。想拍清当前看到的静态风景，怎么玩？</a:t>
            </a:r>
            <a:endParaRPr kumimoji="1"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48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DD114D8-F4FC-5F40-A2EC-51A241493B1E}"/>
              </a:ext>
            </a:extLst>
          </p:cNvPr>
          <p:cNvSpPr txBox="1"/>
          <p:nvPr/>
        </p:nvSpPr>
        <p:spPr>
          <a:xfrm>
            <a:off x="3921071" y="2076773"/>
            <a:ext cx="350261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900" cap="all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cs typeface="+mj-cs"/>
              </a:rPr>
              <a:t>1.</a:t>
            </a:r>
            <a:r>
              <a:rPr kumimoji="1" lang="zh-CN" altLang="en-US" sz="2900" cap="all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cs typeface="+mj-cs"/>
              </a:rPr>
              <a:t>如何正确的拿单反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563674-4978-EA48-AA74-27663B0612FD}"/>
              </a:ext>
            </a:extLst>
          </p:cNvPr>
          <p:cNvSpPr txBox="1"/>
          <p:nvPr/>
        </p:nvSpPr>
        <p:spPr>
          <a:xfrm>
            <a:off x="3921071" y="3159695"/>
            <a:ext cx="350261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900" cap="all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cs typeface="+mj-cs"/>
              </a:rPr>
              <a:t>2.</a:t>
            </a:r>
            <a:r>
              <a:rPr kumimoji="1" lang="zh-CN" altLang="en-US" sz="2900" cap="all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cs typeface="+mj-cs"/>
              </a:rPr>
              <a:t>快速熟悉单反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41FFD0-1E2C-4845-837F-06AE6C9CAEEE}"/>
              </a:ext>
            </a:extLst>
          </p:cNvPr>
          <p:cNvSpPr txBox="1"/>
          <p:nvPr/>
        </p:nvSpPr>
        <p:spPr>
          <a:xfrm>
            <a:off x="805912" y="58893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实战之前：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9387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C6439FF-C99D-7B40-858C-3AAB5C0048EE}"/>
              </a:ext>
            </a:extLst>
          </p:cNvPr>
          <p:cNvSpPr txBox="1"/>
          <p:nvPr/>
        </p:nvSpPr>
        <p:spPr>
          <a:xfrm>
            <a:off x="910526" y="821412"/>
            <a:ext cx="252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cap="all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宋体" panose="02010600030101010101" pitchFamily="2" charset="-122"/>
                <a:cs typeface="+mj-cs"/>
              </a:rPr>
              <a:t>M</a:t>
            </a:r>
            <a:r>
              <a:rPr kumimoji="1" lang="zh-CN" altLang="en-US" sz="3200" cap="all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宋体" panose="02010600030101010101" pitchFamily="2" charset="-122"/>
                <a:cs typeface="+mj-cs"/>
              </a:rPr>
              <a:t> 手动模式：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D630DC7-05CE-4444-8BA5-1CCAA3F25D51}"/>
              </a:ext>
            </a:extLst>
          </p:cNvPr>
          <p:cNvSpPr txBox="1"/>
          <p:nvPr/>
        </p:nvSpPr>
        <p:spPr>
          <a:xfrm>
            <a:off x="910526" y="1544599"/>
            <a:ext cx="9934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光圈，快门速度，</a:t>
            </a:r>
            <a:r>
              <a:rPr kumimoji="1" lang="en-US" altLang="zh-CN" dirty="0"/>
              <a:t>iso</a:t>
            </a:r>
            <a:r>
              <a:rPr kumimoji="1" lang="zh-CN" altLang="en-US" dirty="0"/>
              <a:t>，均是自己控制。所以练习拍照，或者下面模式拍不出来要的效果时，可以通过手动设置来搞定。当然如果再搞不定。那就换镜头。</a:t>
            </a:r>
          </a:p>
        </p:txBody>
      </p:sp>
    </p:spTree>
    <p:extLst>
      <p:ext uri="{BB962C8B-B14F-4D97-AF65-F5344CB8AC3E}">
        <p14:creationId xmlns:p14="http://schemas.microsoft.com/office/powerpoint/2010/main" val="1725986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EA0D37D-D4DB-4747-9FF9-C45014468EA9}"/>
              </a:ext>
            </a:extLst>
          </p:cNvPr>
          <p:cNvSpPr txBox="1"/>
          <p:nvPr/>
        </p:nvSpPr>
        <p:spPr>
          <a:xfrm>
            <a:off x="834972" y="453572"/>
            <a:ext cx="2789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cap="all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宋体" panose="02010600030101010101" pitchFamily="2" charset="-122"/>
                <a:cs typeface="+mj-cs"/>
              </a:rPr>
              <a:t>A</a:t>
            </a:r>
            <a:r>
              <a:rPr kumimoji="1" lang="zh-CN" altLang="en-US" sz="3200" cap="all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宋体" panose="02010600030101010101" pitchFamily="2" charset="-122"/>
                <a:cs typeface="+mj-cs"/>
              </a:rPr>
              <a:t> 光圈优先：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EB654BF-6A5D-734E-BCB0-6CD774AEF930}"/>
              </a:ext>
            </a:extLst>
          </p:cNvPr>
          <p:cNvSpPr txBox="1"/>
          <p:nvPr/>
        </p:nvSpPr>
        <p:spPr>
          <a:xfrm>
            <a:off x="834972" y="1384023"/>
            <a:ext cx="974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拍摄人像，静态的比较适合，调为大光圈，就可以，然后通过调节</a:t>
            </a:r>
            <a:r>
              <a:rPr kumimoji="1" lang="en-US" altLang="zh-CN" dirty="0"/>
              <a:t>Iso</a:t>
            </a:r>
            <a:r>
              <a:rPr kumimoji="1" lang="zh-CN" altLang="en-US" dirty="0"/>
              <a:t>，相机会自动调节快门速度，保证照片正常曝光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FA6AAB-F7EC-EB47-A6A9-5DFC1F34D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98" y="2447449"/>
            <a:ext cx="3377467" cy="39569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EDF4A0-FF91-F64D-8912-72E5E819E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450" y="2843560"/>
            <a:ext cx="7167581" cy="356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9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40EEB78B-888D-9B47-A523-7495C8DE6490}"/>
              </a:ext>
            </a:extLst>
          </p:cNvPr>
          <p:cNvSpPr txBox="1"/>
          <p:nvPr/>
        </p:nvSpPr>
        <p:spPr>
          <a:xfrm>
            <a:off x="910526" y="651312"/>
            <a:ext cx="208839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900" cap="all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宋体" panose="02010600030101010101" pitchFamily="2" charset="-122"/>
                <a:cs typeface="+mj-cs"/>
              </a:rPr>
              <a:t>S</a:t>
            </a:r>
            <a:r>
              <a:rPr kumimoji="1" lang="zh-CN" altLang="en-US" sz="2900" cap="all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宋体" panose="02010600030101010101" pitchFamily="2" charset="-122"/>
                <a:cs typeface="+mj-cs"/>
              </a:rPr>
              <a:t> 快门优先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7CF7DA-43DC-FC43-86B8-4B7115A1F14F}"/>
              </a:ext>
            </a:extLst>
          </p:cNvPr>
          <p:cNvSpPr txBox="1"/>
          <p:nvPr/>
        </p:nvSpPr>
        <p:spPr>
          <a:xfrm>
            <a:off x="811961" y="1409211"/>
            <a:ext cx="9670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高速快门，可以抓拍运动中的物体。</a:t>
            </a:r>
            <a:endParaRPr kumimoji="1" lang="en-US" altLang="zh-CN" dirty="0"/>
          </a:p>
          <a:p>
            <a:r>
              <a:rPr kumimoji="1" lang="zh-CN" altLang="en-US" dirty="0"/>
              <a:t>低速快门，可以显示其运动的轨迹。拍不好就容易糊。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3A8AD4B-F4B0-FF49-92F3-6E6355293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26" y="2821259"/>
            <a:ext cx="4791291" cy="35013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93E1061-699E-CF42-ACFB-F9C46529C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185" y="1556279"/>
            <a:ext cx="4710328" cy="476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80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2B5D6A-51B2-EC43-B777-37417AB2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560" y="517006"/>
            <a:ext cx="3289515" cy="646332"/>
          </a:xfrm>
        </p:spPr>
        <p:txBody>
          <a:bodyPr>
            <a:normAutofit/>
          </a:bodyPr>
          <a:lstStyle/>
          <a:p>
            <a:r>
              <a:rPr kumimoji="1" lang="en-US" altLang="zh-CN" sz="2900" dirty="0"/>
              <a:t>P</a:t>
            </a:r>
            <a:r>
              <a:rPr kumimoji="1" lang="zh-CN" altLang="en-US" sz="2900" dirty="0"/>
              <a:t> 程序自动模式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524556F-A7D4-1744-A61A-B79C6845D078}"/>
              </a:ext>
            </a:extLst>
          </p:cNvPr>
          <p:cNvSpPr txBox="1"/>
          <p:nvPr/>
        </p:nvSpPr>
        <p:spPr>
          <a:xfrm>
            <a:off x="1014761" y="1338146"/>
            <a:ext cx="808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通过调节</a:t>
            </a:r>
            <a:r>
              <a:rPr kumimoji="1" lang="en-US" altLang="zh-CN" dirty="0" err="1"/>
              <a:t>ios</a:t>
            </a:r>
            <a:r>
              <a:rPr kumimoji="1" lang="zh-CN" altLang="en-US" dirty="0"/>
              <a:t>，程序自动调节快门速度和光圈，目前没发现有什么特别的地方。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EA317BD-2384-1145-9E11-11EA78E2135D}"/>
              </a:ext>
            </a:extLst>
          </p:cNvPr>
          <p:cNvSpPr txBox="1"/>
          <p:nvPr/>
        </p:nvSpPr>
        <p:spPr>
          <a:xfrm>
            <a:off x="765560" y="2212397"/>
            <a:ext cx="285847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900" dirty="0"/>
              <a:t>特效模式</a:t>
            </a:r>
            <a:r>
              <a:rPr kumimoji="1" lang="en-US" altLang="zh-CN" sz="2900" dirty="0"/>
              <a:t>Effects</a:t>
            </a:r>
            <a:endParaRPr kumimoji="1" lang="zh-CN" altLang="en-US" sz="29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134D4E3-9913-A346-98A9-2FEB54603A0C}"/>
              </a:ext>
            </a:extLst>
          </p:cNvPr>
          <p:cNvSpPr txBox="1"/>
          <p:nvPr/>
        </p:nvSpPr>
        <p:spPr>
          <a:xfrm>
            <a:off x="1233816" y="2967335"/>
            <a:ext cx="5642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目前发现好玩的有：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可选色模式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照片说明模式：类似油彩画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8C9A04-69C5-414C-9E7F-79C4B8268627}"/>
              </a:ext>
            </a:extLst>
          </p:cNvPr>
          <p:cNvSpPr txBox="1"/>
          <p:nvPr/>
        </p:nvSpPr>
        <p:spPr>
          <a:xfrm>
            <a:off x="903249" y="5720576"/>
            <a:ext cx="3837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PS</a:t>
            </a:r>
            <a:r>
              <a:rPr kumimoji="1" lang="zh-CN" altLang="en-US" dirty="0"/>
              <a:t>：剩下一个</a:t>
            </a:r>
            <a:r>
              <a:rPr kumimoji="1" lang="en-US" altLang="zh-CN" dirty="0"/>
              <a:t>Auto</a:t>
            </a:r>
            <a:r>
              <a:rPr kumimoji="1" lang="zh-CN" altLang="en-US" dirty="0"/>
              <a:t>模式，不讲了。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676C7FF-B86E-5249-9735-B95F01AD1C89}"/>
              </a:ext>
            </a:extLst>
          </p:cNvPr>
          <p:cNvSpPr txBox="1"/>
          <p:nvPr/>
        </p:nvSpPr>
        <p:spPr>
          <a:xfrm>
            <a:off x="765559" y="4007287"/>
            <a:ext cx="167225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900" dirty="0"/>
              <a:t>场景模式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975A43A-47CD-8F40-84E4-5180889AED77}"/>
              </a:ext>
            </a:extLst>
          </p:cNvPr>
          <p:cNvSpPr txBox="1"/>
          <p:nvPr/>
        </p:nvSpPr>
        <p:spPr>
          <a:xfrm>
            <a:off x="1233816" y="4530943"/>
            <a:ext cx="7698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。。。</a:t>
            </a:r>
            <a:endParaRPr kumimoji="1" lang="en-US" altLang="zh-CN" dirty="0"/>
          </a:p>
          <a:p>
            <a:r>
              <a:rPr kumimoji="1" lang="zh-CN" altLang="en-US" dirty="0"/>
              <a:t>如果想拍什么，不会设置参数了，就来这里抄基础参数，完了再调节参数。</a:t>
            </a:r>
          </a:p>
        </p:txBody>
      </p:sp>
    </p:spTree>
    <p:extLst>
      <p:ext uri="{BB962C8B-B14F-4D97-AF65-F5344CB8AC3E}">
        <p14:creationId xmlns:p14="http://schemas.microsoft.com/office/powerpoint/2010/main" val="18498091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网状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网状</Template>
  <TotalTime>160</TotalTime>
  <Words>312</Words>
  <Application>Microsoft Macintosh PowerPoint</Application>
  <PresentationFormat>宽屏</PresentationFormat>
  <Paragraphs>38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宋体</vt:lpstr>
      <vt:lpstr>Arial</vt:lpstr>
      <vt:lpstr>Century Gothic</vt:lpstr>
      <vt:lpstr>网状</vt:lpstr>
      <vt:lpstr>单反相机拍照-入门篇</vt:lpstr>
      <vt:lpstr>单反成像原理：</vt:lpstr>
      <vt:lpstr>光圈与景深原理：</vt:lpstr>
      <vt:lpstr>快门与ISO</vt:lpstr>
      <vt:lpstr>PowerPoint 演示文稿</vt:lpstr>
      <vt:lpstr>PowerPoint 演示文稿</vt:lpstr>
      <vt:lpstr>PowerPoint 演示文稿</vt:lpstr>
      <vt:lpstr>PowerPoint 演示文稿</vt:lpstr>
      <vt:lpstr>P 程序自动模式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单反相机手动模式拍照</dc:title>
  <dc:creator>Weidong Zhang</dc:creator>
  <cp:lastModifiedBy>Weidong Zhang</cp:lastModifiedBy>
  <cp:revision>14</cp:revision>
  <dcterms:created xsi:type="dcterms:W3CDTF">2019-09-24T10:42:33Z</dcterms:created>
  <dcterms:modified xsi:type="dcterms:W3CDTF">2019-09-24T13:23:23Z</dcterms:modified>
</cp:coreProperties>
</file>